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74AF976-D020-473A-B41B-76D442F440F4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5B2A26E-51F3-4525-8E1B-7F89D87B814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CSrDNM_yvd25MM&amp;tbnid=MceNnplskZa1oM:&amp;ved=0CAUQjRw&amp;url=http://www.universetoday.com/82933/comet-tempel-1-now-in-stardustnexts-field-of-view/&amp;ei=t5dmUoC_BZP08ASa5YHQCg&amp;bvm=bv.55123115,d.eWU&amp;psig=AFQjCNHn-mEs-8iG4ysN8DeFJFiPTYCPNQ&amp;ust=138254161801833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docid=kt48RRIT5LZZPM&amp;tbnid=wP-5ZeXXFdmIlM:&amp;ved=0CAUQjRw&amp;url=http://stardustnext.jpl.nasa.gov/multimedia/spacecraft_rendering.html&amp;ei=HZhmUr25IpHu9ASJsYGgAw&amp;bvm=bv.55123115,d.eWU&amp;psig=AFQjCNEfc7ZhDnmowJxq8u331NDRPmsdkA&amp;ust=138254171727918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frm=1&amp;source=images&amp;cd=&amp;cad=rja&amp;docid=6-BoQYn0QtJJhM&amp;tbnid=WSw6hFbPy-z_iM:&amp;ved=0CAUQjRw&amp;url=http://en.wikipedia.org/wiki/81P/Wild&amp;ei=35dmUqTGBoje8ASQ_YGoBg&amp;bvm=bv.55123115,d.eWU&amp;psig=AFQjCNG_TNTQN16eAFL5xvK3BxG-g70Vsw&amp;ust=138254164210640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docid=1afkE_HjZMulnM&amp;tbnid=FKte9X_IjuO6dM:&amp;ved=0CAUQjRw&amp;url=http%3A%2F%2Fwww.nasa.gov%2Fmultimedia%2Fimagegallery%2Fimage_feature_404.html&amp;ei=OqNmUsXOK4_S8wSXxYGQBQ&amp;bvm=bv.55123115,d.eWU&amp;psig=AFQjCNEE3MLHrCpXTbVQKhHljpV7PwswzQ&amp;ust=13825444949144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docid=FMCgN1mFHiHyUM&amp;tbnid=7MoOOLZpugfvnM:&amp;ved=0CAUQjRw&amp;url=http%3A%2F%2Fnssdc.gsfc.nasa.gov%2Fnmc%2FspacecraftDisplay.do%3Fid%3D2007-043A&amp;ei=sKNmUsebD5L08ATMtYCoCw&amp;bvm=bv.55123115,d.eWU&amp;psig=AFQjCNFQ40ED8FpvZ4LqZkJQsr35VYUbBw&amp;ust=1382544679925234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m/url?sa=i&amp;rct=j&amp;q=&amp;esrc=s&amp;frm=1&amp;source=images&amp;cd=&amp;cad=rja&amp;docid=CAyWvABJXp3BZM&amp;tbnid=VWduR_16UxCUSM:&amp;ved=0CAUQjRw&amp;url=http%3A%2F%2Fwww.wolaver.org%2Fspace%2Fvesta_south_pole.htm&amp;ei=4KJmUvXhJYqI9QT34oC4CQ&amp;bvm=bv.55123115,d.eWU&amp;psig=AFQjCNHBfcIY-lerLKxnId2naK6_NqxQhg&amp;ust=138254445531077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2209800"/>
          </a:xfrm>
        </p:spPr>
        <p:txBody>
          <a:bodyPr/>
          <a:lstStyle/>
          <a:p>
            <a:r>
              <a:rPr lang="en-US" i="1" dirty="0" smtClean="0"/>
              <a:t>Stardust</a:t>
            </a:r>
            <a:r>
              <a:rPr lang="en-US" dirty="0" smtClean="0"/>
              <a:t> &amp; </a:t>
            </a:r>
            <a:r>
              <a:rPr lang="en-US" i="1" dirty="0" smtClean="0"/>
              <a:t>Dawn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Fiona 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8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i="1" dirty="0" smtClean="0"/>
              <a:t>Stardust</a:t>
            </a:r>
            <a:r>
              <a:rPr lang="en-US" sz="4800" dirty="0" smtClean="0"/>
              <a:t> Spacecraft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Launched 7 Feb 1999</a:t>
            </a:r>
          </a:p>
          <a:p>
            <a:r>
              <a:rPr lang="en-US" sz="2800" dirty="0" smtClean="0"/>
              <a:t>Mission: to collect dust samples from the coma of comet Wild 2 and samples of cosmic dust</a:t>
            </a:r>
          </a:p>
          <a:p>
            <a:r>
              <a:rPr lang="en-US" sz="2800" dirty="0" smtClean="0"/>
              <a:t>completed 15 Jan 2006</a:t>
            </a:r>
          </a:p>
          <a:p>
            <a:r>
              <a:rPr lang="en-US" sz="2800" dirty="0" smtClean="0"/>
              <a:t>Mission extension  called </a:t>
            </a:r>
            <a:r>
              <a:rPr lang="en-US" sz="2800" dirty="0" err="1" smtClean="0"/>
              <a:t>NExT</a:t>
            </a:r>
            <a:r>
              <a:rPr lang="en-US" sz="2800" dirty="0" smtClean="0"/>
              <a:t>: Feb 2011 </a:t>
            </a:r>
          </a:p>
          <a:p>
            <a:r>
              <a:rPr lang="en-US" sz="2800" dirty="0" smtClean="0"/>
              <a:t>Intercepted </a:t>
            </a:r>
            <a:r>
              <a:rPr lang="en-US" sz="2800" dirty="0" err="1" smtClean="0"/>
              <a:t>Tempel</a:t>
            </a:r>
            <a:r>
              <a:rPr lang="en-US" sz="2800" dirty="0" smtClean="0"/>
              <a:t> 1</a:t>
            </a:r>
          </a:p>
          <a:p>
            <a:r>
              <a:rPr lang="en-US" sz="2800" dirty="0" smtClean="0"/>
              <a:t>Ceased operations in March 2011</a:t>
            </a:r>
          </a:p>
        </p:txBody>
      </p:sp>
      <p:pic>
        <p:nvPicPr>
          <p:cNvPr id="1026" name="Picture 2" descr="http://d1jqu7g1y74ds1.cloudfront.net/wp-content/uploads/2008/07/tempel_1_impact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6"/>
          <a:stretch/>
        </p:blipFill>
        <p:spPr bwMode="auto">
          <a:xfrm>
            <a:off x="7135090" y="3956382"/>
            <a:ext cx="2548327" cy="290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4/41/Wild2_3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8" r="9473"/>
          <a:stretch/>
        </p:blipFill>
        <p:spPr bwMode="auto">
          <a:xfrm>
            <a:off x="4849092" y="3963309"/>
            <a:ext cx="2285998" cy="291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ardustnext.jpl.nasa.gov/multimedia/mission_art/stardust_hero_1920x1080_v004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/>
          <a:stretch/>
        </p:blipFill>
        <p:spPr bwMode="auto">
          <a:xfrm>
            <a:off x="5417127" y="1302327"/>
            <a:ext cx="3990106" cy="266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78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Stardust</a:t>
            </a:r>
            <a:r>
              <a:rPr lang="en-US" dirty="0" smtClean="0"/>
              <a:t> 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Returned particles: ancient </a:t>
            </a:r>
            <a:r>
              <a:rPr lang="en-US" dirty="0"/>
              <a:t>building blocks of the solar system </a:t>
            </a:r>
            <a:endParaRPr lang="en-US" dirty="0" smtClean="0"/>
          </a:p>
          <a:p>
            <a:r>
              <a:rPr lang="en-US" dirty="0" smtClean="0"/>
              <a:t>Before: expected to </a:t>
            </a:r>
            <a:r>
              <a:rPr lang="en-US" dirty="0"/>
              <a:t>mainly be dust that formed around other </a:t>
            </a:r>
            <a:r>
              <a:rPr lang="en-US" dirty="0" smtClean="0"/>
              <a:t>stars, </a:t>
            </a:r>
            <a:r>
              <a:rPr lang="en-US" dirty="0"/>
              <a:t>older than the </a:t>
            </a:r>
            <a:r>
              <a:rPr lang="en-US" dirty="0" smtClean="0"/>
              <a:t>Sun (“stardust” </a:t>
            </a:r>
            <a:r>
              <a:rPr lang="en-US" dirty="0"/>
              <a:t>or </a:t>
            </a:r>
            <a:r>
              <a:rPr lang="en-US" dirty="0" smtClean="0"/>
              <a:t>“pre-solar grains”)</a:t>
            </a:r>
          </a:p>
          <a:p>
            <a:r>
              <a:rPr lang="en-US" dirty="0" smtClean="0"/>
              <a:t>After:</a:t>
            </a:r>
          </a:p>
          <a:p>
            <a:pPr lvl="1"/>
            <a:r>
              <a:rPr lang="en-US" dirty="0" smtClean="0"/>
              <a:t>Comets = "fire </a:t>
            </a:r>
            <a:r>
              <a:rPr lang="en-US" dirty="0"/>
              <a:t>and </a:t>
            </a:r>
            <a:r>
              <a:rPr lang="en-US" dirty="0" smtClean="0"/>
              <a:t>ice“</a:t>
            </a:r>
          </a:p>
          <a:p>
            <a:pPr lvl="1"/>
            <a:r>
              <a:rPr lang="en-US" dirty="0" smtClean="0"/>
              <a:t>Ice </a:t>
            </a:r>
            <a:r>
              <a:rPr lang="en-US" dirty="0"/>
              <a:t>formed in cold regions beyond </a:t>
            </a:r>
            <a:r>
              <a:rPr lang="en-US" dirty="0" smtClean="0"/>
              <a:t>Neptune </a:t>
            </a:r>
          </a:p>
          <a:p>
            <a:pPr lvl="1"/>
            <a:r>
              <a:rPr lang="en-US" dirty="0" smtClean="0"/>
              <a:t>Rocks </a:t>
            </a:r>
            <a:r>
              <a:rPr lang="en-US" dirty="0"/>
              <a:t>formed </a:t>
            </a:r>
            <a:r>
              <a:rPr lang="en-US" dirty="0" smtClean="0"/>
              <a:t>in </a:t>
            </a:r>
            <a:r>
              <a:rPr lang="en-US" dirty="0"/>
              <a:t>regions </a:t>
            </a:r>
            <a:r>
              <a:rPr lang="en-US" dirty="0" smtClean="0"/>
              <a:t>close to 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8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nasa.gov/images/content/127039main_image_feature_404_ys_4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6" r="14091"/>
          <a:stretch/>
        </p:blipFill>
        <p:spPr bwMode="auto">
          <a:xfrm>
            <a:off x="3469830" y="4016280"/>
            <a:ext cx="2778571" cy="284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Dawn</a:t>
            </a:r>
            <a:r>
              <a:rPr lang="en-US" dirty="0" smtClean="0"/>
              <a:t> Spacecraft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4114800" cy="45262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Launched 27 Sept 2007 </a:t>
            </a:r>
          </a:p>
          <a:p>
            <a:r>
              <a:rPr lang="en-US" dirty="0" smtClean="0"/>
              <a:t>To study </a:t>
            </a:r>
            <a:r>
              <a:rPr lang="en-US" dirty="0" err="1" smtClean="0"/>
              <a:t>Vesta</a:t>
            </a:r>
            <a:r>
              <a:rPr lang="en-US" dirty="0" smtClean="0"/>
              <a:t> (</a:t>
            </a:r>
            <a:r>
              <a:rPr lang="en-US" dirty="0" err="1" smtClean="0"/>
              <a:t>protoplanet</a:t>
            </a:r>
            <a:r>
              <a:rPr lang="en-US" dirty="0" smtClean="0"/>
              <a:t>) and Ceres (dwarf planet)</a:t>
            </a:r>
          </a:p>
          <a:p>
            <a:r>
              <a:rPr lang="en-US" dirty="0" smtClean="0"/>
              <a:t>Currently </a:t>
            </a:r>
            <a:r>
              <a:rPr lang="en-US" dirty="0"/>
              <a:t>on route to Ceres </a:t>
            </a:r>
            <a:r>
              <a:rPr lang="en-US" dirty="0" smtClean="0"/>
              <a:t>(Feb 2015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“To characterize </a:t>
            </a:r>
            <a:r>
              <a:rPr lang="en-US" dirty="0"/>
              <a:t>the early solar system and the processes that dominated its formation</a:t>
            </a:r>
            <a:r>
              <a:rPr lang="en-US" dirty="0" smtClean="0"/>
              <a:t>.”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www.wolaver.org/space/vesta_south_pol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3962400"/>
            <a:ext cx="28955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ssdc.gsfc.nasa.gov/image/spacecraft/daw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4555"/>
            <a:ext cx="4419600" cy="25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Dawn</a:t>
            </a:r>
            <a:r>
              <a:rPr lang="en-US" dirty="0" smtClean="0"/>
              <a:t> 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153400" cy="452628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Entered </a:t>
            </a:r>
            <a:r>
              <a:rPr lang="en-US" dirty="0" err="1" smtClean="0"/>
              <a:t>Vesta’s</a:t>
            </a:r>
            <a:r>
              <a:rPr lang="en-US" dirty="0" smtClean="0"/>
              <a:t> orbit 16 July 2011 </a:t>
            </a:r>
          </a:p>
          <a:p>
            <a:r>
              <a:rPr lang="en-US" dirty="0"/>
              <a:t>E</a:t>
            </a:r>
            <a:r>
              <a:rPr lang="en-US" dirty="0" smtClean="0"/>
              <a:t>stimated size </a:t>
            </a:r>
            <a:r>
              <a:rPr lang="en-US" dirty="0"/>
              <a:t>of </a:t>
            </a:r>
            <a:r>
              <a:rPr lang="en-US" dirty="0" err="1"/>
              <a:t>Vesta's</a:t>
            </a:r>
            <a:r>
              <a:rPr lang="en-US" dirty="0"/>
              <a:t> </a:t>
            </a:r>
            <a:r>
              <a:rPr lang="en-US" dirty="0" smtClean="0"/>
              <a:t>core (220 </a:t>
            </a:r>
            <a:r>
              <a:rPr lang="en-US" dirty="0"/>
              <a:t>km </a:t>
            </a:r>
            <a:r>
              <a:rPr lang="en-US" dirty="0" smtClean="0"/>
              <a:t>across)</a:t>
            </a:r>
          </a:p>
          <a:p>
            <a:r>
              <a:rPr lang="en-US" dirty="0" err="1" smtClean="0"/>
              <a:t>Vesta</a:t>
            </a:r>
            <a:r>
              <a:rPr lang="en-US" dirty="0" smtClean="0"/>
              <a:t> believed to </a:t>
            </a:r>
            <a:r>
              <a:rPr lang="en-US" dirty="0"/>
              <a:t>be the </a:t>
            </a:r>
            <a:r>
              <a:rPr lang="en-US" dirty="0" smtClean="0"/>
              <a:t>last large planetoid</a:t>
            </a:r>
          </a:p>
          <a:p>
            <a:r>
              <a:rPr lang="en-US" dirty="0" smtClean="0"/>
              <a:t>Discovered dark </a:t>
            </a:r>
            <a:r>
              <a:rPr lang="en-US" dirty="0"/>
              <a:t>spots and streaks on </a:t>
            </a:r>
            <a:r>
              <a:rPr lang="en-US" dirty="0" err="1" smtClean="0"/>
              <a:t>Vesta</a:t>
            </a:r>
            <a:r>
              <a:rPr lang="en-US" dirty="0" smtClean="0"/>
              <a:t> likely </a:t>
            </a:r>
            <a:r>
              <a:rPr lang="en-US" dirty="0"/>
              <a:t>deposited by ancient asteroid </a:t>
            </a:r>
            <a:r>
              <a:rPr lang="en-US" dirty="0" smtClean="0"/>
              <a:t>impacts</a:t>
            </a:r>
          </a:p>
          <a:p>
            <a:r>
              <a:rPr lang="en-US" dirty="0" smtClean="0"/>
              <a:t>Photographed </a:t>
            </a:r>
            <a:r>
              <a:rPr lang="en-US" dirty="0"/>
              <a:t>gullies on the surface of </a:t>
            </a:r>
            <a:r>
              <a:rPr lang="en-US" dirty="0" err="1"/>
              <a:t>Vesta</a:t>
            </a:r>
            <a:r>
              <a:rPr lang="en-US" dirty="0"/>
              <a:t> which </a:t>
            </a:r>
            <a:r>
              <a:rPr lang="en-US" dirty="0" smtClean="0"/>
              <a:t>appear </a:t>
            </a:r>
            <a:r>
              <a:rPr lang="en-US" dirty="0"/>
              <a:t>to have been eroded by flowing liquid, possibly even </a:t>
            </a:r>
            <a:r>
              <a:rPr lang="en-US" dirty="0" smtClean="0"/>
              <a:t>water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76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</TotalTime>
  <Words>209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Stardust &amp; Dawn </vt:lpstr>
      <vt:lpstr>Stardust Spacecraft</vt:lpstr>
      <vt:lpstr>Stardust Accomplishments</vt:lpstr>
      <vt:lpstr>Dawn Spacecraft</vt:lpstr>
      <vt:lpstr>Dawn Accomplishments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Stardust</dc:title>
  <dc:creator>vci</dc:creator>
  <cp:lastModifiedBy>vci</cp:lastModifiedBy>
  <cp:revision>5</cp:revision>
  <dcterms:created xsi:type="dcterms:W3CDTF">2013-10-22T14:02:33Z</dcterms:created>
  <dcterms:modified xsi:type="dcterms:W3CDTF">2013-10-22T16:23:10Z</dcterms:modified>
</cp:coreProperties>
</file>